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9" r:id="rId4"/>
    <p:sldId id="261" r:id="rId5"/>
    <p:sldId id="260" r:id="rId6"/>
    <p:sldId id="268" r:id="rId7"/>
    <p:sldId id="269" r:id="rId8"/>
    <p:sldId id="262" r:id="rId9"/>
    <p:sldId id="263" r:id="rId10"/>
    <p:sldId id="267" r:id="rId11"/>
    <p:sldId id="264" r:id="rId12"/>
    <p:sldId id="270" r:id="rId13"/>
    <p:sldId id="271" r:id="rId14"/>
    <p:sldId id="265" r:id="rId15"/>
    <p:sldId id="266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46"/>
  </p:normalViewPr>
  <p:slideViewPr>
    <p:cSldViewPr snapToGrid="0" snapToObjects="1">
      <p:cViewPr varScale="1">
        <p:scale>
          <a:sx n="164" d="100"/>
          <a:sy n="164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92FFE-7FD3-3947-BACD-C5D268217A38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0E41-C8F3-E24B-8428-3EDD38DB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1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44E52-D502-8847-8176-F525AD293634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6CBDF-DB59-C44F-AF4B-B28C6E23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thingspeak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DIY weather 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 of 5</a:t>
            </a:r>
          </a:p>
          <a:p>
            <a:r>
              <a:rPr lang="en-US" dirty="0"/>
              <a:t>Cary area public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370" y="2893016"/>
            <a:ext cx="2492940" cy="978976"/>
          </a:xfrm>
        </p:spPr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973" y="147234"/>
            <a:ext cx="6227437" cy="647054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Altoids</a:t>
            </a:r>
            <a:r>
              <a:rPr lang="en-US" sz="2400" dirty="0" smtClean="0"/>
              <a:t> Tin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51K resistor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Photoresistor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DC jack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NodeMCU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BMP280 + Header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3 Female Headers (1 4-pin, 2 15-pin)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5x7 PCB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8 Standoffs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Battery Plug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Wall Plug</a:t>
            </a:r>
          </a:p>
        </p:txBody>
      </p:sp>
    </p:spTree>
    <p:extLst>
      <p:ext uri="{BB962C8B-B14F-4D97-AF65-F5344CB8AC3E}">
        <p14:creationId xmlns:p14="http://schemas.microsoft.com/office/powerpoint/2010/main" val="20702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924" y="620720"/>
            <a:ext cx="544189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52" y="1115267"/>
            <a:ext cx="4283039" cy="4283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Restrict current</a:t>
            </a:r>
          </a:p>
          <a:p>
            <a:r>
              <a:rPr lang="en-US" dirty="0" smtClean="0"/>
              <a:t>Give off heat</a:t>
            </a:r>
          </a:p>
          <a:p>
            <a:r>
              <a:rPr lang="en-US" dirty="0" smtClean="0"/>
              <a:t>Color bands indicate resistance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46582" r="3992"/>
          <a:stretch/>
        </p:blipFill>
        <p:spPr>
          <a:xfrm>
            <a:off x="5823439" y="1549831"/>
            <a:ext cx="5724188" cy="43430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PhotoResistors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506018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Change resistance based on light intensity</a:t>
            </a:r>
          </a:p>
          <a:p>
            <a:r>
              <a:rPr lang="en-US" sz="1800" dirty="0" smtClean="0"/>
              <a:t>Voltage division</a:t>
            </a:r>
          </a:p>
        </p:txBody>
      </p:sp>
    </p:spTree>
    <p:extLst>
      <p:ext uri="{BB962C8B-B14F-4D97-AF65-F5344CB8AC3E}">
        <p14:creationId xmlns:p14="http://schemas.microsoft.com/office/powerpoint/2010/main" val="17972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2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03" y="1115604"/>
            <a:ext cx="3581749" cy="460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955" y="620720"/>
            <a:ext cx="4798142" cy="159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Voltage Division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826" y="3019545"/>
            <a:ext cx="5486400" cy="101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</a:t>
            </a:r>
            <a:r>
              <a:rPr lang="en-US" baseline="-25000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=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>
                <a:effectLst/>
              </a:rPr>
              <a:t>÷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+ 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)) * V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2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t="10673" r="2" b="13457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BMP280 Sensor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Vin </a:t>
            </a:r>
            <a:r>
              <a:rPr lang="mr-IN" sz="1800" dirty="0" smtClean="0"/>
              <a:t>–</a:t>
            </a:r>
            <a:r>
              <a:rPr lang="en-US" sz="1800" dirty="0" smtClean="0"/>
              <a:t> 1.8V </a:t>
            </a:r>
            <a:r>
              <a:rPr lang="mr-IN" sz="1800" dirty="0" smtClean="0"/>
              <a:t>–</a:t>
            </a:r>
            <a:r>
              <a:rPr lang="en-US" sz="1800" dirty="0" smtClean="0"/>
              <a:t> 5V</a:t>
            </a:r>
          </a:p>
          <a:p>
            <a:r>
              <a:rPr lang="en-US" sz="1800" dirty="0" smtClean="0"/>
              <a:t>SCL/SDA </a:t>
            </a:r>
            <a:r>
              <a:rPr lang="mr-IN" sz="1800" dirty="0" smtClean="0"/>
              <a:t>–</a:t>
            </a:r>
            <a:r>
              <a:rPr lang="en-US" sz="1800" dirty="0" smtClean="0"/>
              <a:t> 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c or SPI</a:t>
            </a:r>
          </a:p>
          <a:p>
            <a:r>
              <a:rPr lang="en-US" sz="1800" dirty="0" smtClean="0"/>
              <a:t>Temperature</a:t>
            </a:r>
          </a:p>
          <a:p>
            <a:r>
              <a:rPr lang="en-US" sz="1800" dirty="0" smtClean="0"/>
              <a:t>Humidity</a:t>
            </a:r>
          </a:p>
          <a:p>
            <a:r>
              <a:rPr lang="en-US" sz="1800" dirty="0" smtClean="0"/>
              <a:t>Barometric Pressure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6799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1146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NodeMCU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is-IS" sz="1800" dirty="0">
                <a:effectLst/>
              </a:rPr>
              <a:t>ESP8266 </a:t>
            </a:r>
            <a:r>
              <a:rPr lang="is-IS" sz="1800" dirty="0" smtClean="0">
                <a:effectLst/>
              </a:rPr>
              <a:t>- </a:t>
            </a:r>
            <a:r>
              <a:rPr lang="mr-IN" sz="1800" dirty="0" smtClean="0">
                <a:effectLst/>
              </a:rPr>
              <a:t>ESP-12E</a:t>
            </a:r>
            <a:endParaRPr lang="en-US" sz="1800" dirty="0" smtClean="0">
              <a:effectLst/>
            </a:endParaRPr>
          </a:p>
          <a:p>
            <a:r>
              <a:rPr lang="en-US" sz="1800" dirty="0" smtClean="0">
                <a:effectLst/>
              </a:rPr>
              <a:t>Version 2</a:t>
            </a:r>
            <a:endParaRPr lang="en-US" sz="1800" dirty="0"/>
          </a:p>
          <a:p>
            <a:r>
              <a:rPr lang="en-US" sz="1800" dirty="0" err="1" smtClean="0">
                <a:effectLst/>
              </a:rPr>
              <a:t>Lua</a:t>
            </a:r>
            <a:r>
              <a:rPr lang="en-US" sz="1800" dirty="0" smtClean="0">
                <a:effectLst/>
              </a:rPr>
              <a:t> Programming Language</a:t>
            </a:r>
          </a:p>
          <a:p>
            <a:r>
              <a:rPr lang="en-US" sz="1800" dirty="0" smtClean="0">
                <a:effectLst/>
              </a:rPr>
              <a:t>3.3V Based</a:t>
            </a:r>
          </a:p>
          <a:p>
            <a:r>
              <a:rPr lang="en-US" sz="1800" dirty="0" smtClean="0">
                <a:effectLst/>
              </a:rPr>
              <a:t>1 Analog Pin</a:t>
            </a:r>
          </a:p>
          <a:p>
            <a:r>
              <a:rPr lang="en-US" sz="1800" dirty="0" smtClean="0">
                <a:effectLst/>
              </a:rPr>
              <a:t>GPIO and PWMs</a:t>
            </a:r>
          </a:p>
          <a:p>
            <a:r>
              <a:rPr lang="en-US" sz="1800" dirty="0" smtClean="0">
                <a:effectLst/>
              </a:rPr>
              <a:t>Input Voltage 5-10V</a:t>
            </a:r>
            <a:endParaRPr lang="is-I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51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for </a:t>
            </a:r>
            <a:r>
              <a:rPr lang="en-US" dirty="0" err="1" smtClean="0"/>
              <a:t>NodeMCU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Flashing Firmware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26" y="1682822"/>
            <a:ext cx="5934182" cy="3147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 err="1"/>
              <a:t>Thingspeak</a:t>
            </a:r>
            <a:endParaRPr lang="en-US" sz="28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IoT</a:t>
            </a:r>
            <a:r>
              <a:rPr lang="en-US" sz="1800" dirty="0" smtClean="0"/>
              <a:t> Analytics</a:t>
            </a:r>
          </a:p>
          <a:p>
            <a:r>
              <a:rPr lang="en-US" sz="1800" dirty="0" smtClean="0"/>
              <a:t>Collect and View Data</a:t>
            </a:r>
          </a:p>
          <a:p>
            <a:r>
              <a:rPr lang="en-US" sz="1800" dirty="0" smtClean="0"/>
              <a:t>Free for our usage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43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l="4339" r="855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Create </a:t>
            </a:r>
            <a:r>
              <a:rPr lang="en-US" dirty="0" err="1"/>
              <a:t>thingspeak</a:t>
            </a:r>
            <a:r>
              <a:rPr lang="en-US" dirty="0"/>
              <a:t> account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https://thingspeak.com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Sign Up</a:t>
            </a:r>
          </a:p>
          <a:p>
            <a:r>
              <a:rPr lang="en-US" dirty="0" smtClean="0"/>
              <a:t>Create Account</a:t>
            </a:r>
          </a:p>
          <a:p>
            <a:r>
              <a:rPr lang="en-US" dirty="0" smtClean="0"/>
              <a:t>Create Test Channel</a:t>
            </a:r>
          </a:p>
          <a:p>
            <a:r>
              <a:rPr lang="en-US" dirty="0" smtClean="0"/>
              <a:t>Add single field called ’sample’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Ryan Brock</a:t>
            </a:r>
          </a:p>
          <a:p>
            <a:r>
              <a:rPr lang="en-US" dirty="0"/>
              <a:t>Software Engineer – 15 Years</a:t>
            </a:r>
          </a:p>
          <a:p>
            <a:r>
              <a:rPr lang="en-US" dirty="0"/>
              <a:t>Purdue University – Computer Science</a:t>
            </a:r>
          </a:p>
          <a:p>
            <a:r>
              <a:rPr lang="en-US" dirty="0"/>
              <a:t>Motorola</a:t>
            </a:r>
          </a:p>
          <a:p>
            <a:r>
              <a:rPr lang="en-US" dirty="0"/>
              <a:t>Zebra Technologies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 19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5-6:30 pm</a:t>
            </a:r>
          </a:p>
          <a:p>
            <a:r>
              <a:rPr lang="en-US" dirty="0" smtClean="0"/>
              <a:t>Please bring a USB cable for the </a:t>
            </a:r>
            <a:r>
              <a:rPr lang="en-US" dirty="0" err="1" smtClean="0"/>
              <a:t>NodeMCU</a:t>
            </a:r>
            <a:r>
              <a:rPr lang="en-US" dirty="0" smtClean="0"/>
              <a:t> if you have one</a:t>
            </a:r>
          </a:p>
          <a:p>
            <a:r>
              <a:rPr lang="en-US" dirty="0" smtClean="0"/>
              <a:t>Schematics and 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19" y="796350"/>
            <a:ext cx="7903365" cy="525573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10934042" cy="3216276"/>
          </a:xfrm>
        </p:spPr>
        <p:txBody>
          <a:bodyPr>
            <a:normAutofit/>
          </a:bodyPr>
          <a:lstStyle/>
          <a:p>
            <a:r>
              <a:rPr lang="en-US" b="1" dirty="0"/>
              <a:t>Twitter</a:t>
            </a:r>
            <a:r>
              <a:rPr lang="en-US" dirty="0"/>
              <a:t>: @borq79</a:t>
            </a:r>
          </a:p>
          <a:p>
            <a:r>
              <a:rPr lang="en-US" b="1" dirty="0"/>
              <a:t>Email: </a:t>
            </a:r>
            <a:r>
              <a:rPr lang="en-US" dirty="0"/>
              <a:t>borq79@gmail.com</a:t>
            </a:r>
          </a:p>
          <a:p>
            <a:r>
              <a:rPr lang="en-US" b="1" dirty="0" err="1"/>
              <a:t>Github</a:t>
            </a:r>
            <a:r>
              <a:rPr lang="en-US" b="1" dirty="0"/>
              <a:t>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/borq79/Cary-Area-Public-Library-Classes</a:t>
            </a:r>
          </a:p>
          <a:p>
            <a:r>
              <a:rPr lang="en-US" b="1" dirty="0"/>
              <a:t>Google Discussion Group</a:t>
            </a:r>
            <a:r>
              <a:rPr lang="en-US" dirty="0"/>
              <a:t>: https://</a:t>
            </a:r>
            <a:r>
              <a:rPr lang="en-US" dirty="0" err="1"/>
              <a:t>groups.google.com</a:t>
            </a:r>
            <a:r>
              <a:rPr lang="en-US" dirty="0"/>
              <a:t>/forum/#!forum/</a:t>
            </a:r>
            <a:r>
              <a:rPr lang="en-US" dirty="0" err="1"/>
              <a:t>cary</a:t>
            </a:r>
            <a:r>
              <a:rPr lang="en-US" dirty="0"/>
              <a:t>-area-computer-science-education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37669" b="2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6930871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Learn how to program the </a:t>
            </a:r>
            <a:r>
              <a:rPr lang="en-US" sz="1900" dirty="0" err="1"/>
              <a:t>NodeMCU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Learn how to monitor temperature, humidity, pressure, and light intensity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create and read a schematic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wire up (solder) components on a PCB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integrate components and sensors into a single application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Build a functional weather station that can be monitored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31377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4251"/>
          </a:xfrm>
        </p:spPr>
        <p:txBody>
          <a:bodyPr/>
          <a:lstStyle/>
          <a:p>
            <a:r>
              <a:rPr lang="en-US" dirty="0" smtClean="0"/>
              <a:t>Course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63851"/>
            <a:ext cx="3732804" cy="4339526"/>
          </a:xfrm>
        </p:spPr>
        <p:txBody>
          <a:bodyPr>
            <a:normAutofit/>
          </a:bodyPr>
          <a:lstStyle/>
          <a:p>
            <a:r>
              <a:rPr lang="en-US" b="1" dirty="0" smtClean="0"/>
              <a:t>Day 1 </a:t>
            </a:r>
            <a:r>
              <a:rPr lang="mr-IN" b="1" dirty="0" smtClean="0"/>
              <a:t>–</a:t>
            </a:r>
            <a:r>
              <a:rPr lang="en-US" b="1" dirty="0" smtClean="0"/>
              <a:t> January 5</a:t>
            </a:r>
            <a:r>
              <a:rPr lang="en-US" b="1" baseline="30000" dirty="0" smtClean="0"/>
              <a:t>th</a:t>
            </a:r>
            <a:endParaRPr lang="en-US" b="1" dirty="0"/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Safety Overview</a:t>
            </a:r>
          </a:p>
          <a:p>
            <a:pPr lvl="1"/>
            <a:r>
              <a:rPr lang="en-US" dirty="0" smtClean="0"/>
              <a:t>Configure </a:t>
            </a:r>
            <a:r>
              <a:rPr lang="en-US" dirty="0" err="1" smtClean="0"/>
              <a:t>NodeMCU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err="1" smtClean="0"/>
              <a:t>Thingspeak</a:t>
            </a:r>
            <a:r>
              <a:rPr lang="en-US" dirty="0" smtClean="0"/>
              <a:t> accounts</a:t>
            </a:r>
          </a:p>
          <a:p>
            <a:r>
              <a:rPr lang="en-US" b="1" dirty="0" smtClean="0"/>
              <a:t>Day 2 </a:t>
            </a:r>
            <a:r>
              <a:rPr lang="mr-IN" b="1" dirty="0" smtClean="0"/>
              <a:t>–</a:t>
            </a:r>
            <a:r>
              <a:rPr lang="en-US" b="1" dirty="0" smtClean="0"/>
              <a:t> January 19</a:t>
            </a:r>
            <a:r>
              <a:rPr lang="en-US" b="1" baseline="30000" dirty="0" smtClean="0"/>
              <a:t>th</a:t>
            </a:r>
            <a:endParaRPr lang="en-US" b="1" dirty="0" smtClean="0"/>
          </a:p>
          <a:p>
            <a:pPr lvl="1"/>
            <a:r>
              <a:rPr lang="en-US" dirty="0" smtClean="0"/>
              <a:t>Schematics</a:t>
            </a:r>
          </a:p>
          <a:p>
            <a:pPr lvl="1"/>
            <a:r>
              <a:rPr lang="en-US" dirty="0" smtClean="0"/>
              <a:t>Breadboard wire up Test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4412" y="1363851"/>
            <a:ext cx="3732804" cy="491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Day 3 </a:t>
            </a:r>
            <a:r>
              <a:rPr lang="mr-IN" b="1" dirty="0"/>
              <a:t>–</a:t>
            </a:r>
            <a:r>
              <a:rPr lang="en-US" b="1" dirty="0"/>
              <a:t> February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How to solder</a:t>
            </a:r>
          </a:p>
          <a:p>
            <a:pPr lvl="1"/>
            <a:r>
              <a:rPr lang="en-US" dirty="0"/>
              <a:t>Solder up BMP280</a:t>
            </a:r>
          </a:p>
          <a:p>
            <a:pPr lvl="1"/>
            <a:r>
              <a:rPr lang="en-US" dirty="0"/>
              <a:t>DC Socket Assembly</a:t>
            </a:r>
          </a:p>
          <a:p>
            <a:r>
              <a:rPr lang="en-US" b="1" dirty="0"/>
              <a:t>Day 4 </a:t>
            </a:r>
            <a:r>
              <a:rPr lang="mr-IN" b="1" dirty="0"/>
              <a:t>–</a:t>
            </a:r>
            <a:r>
              <a:rPr lang="en-US" b="1" dirty="0"/>
              <a:t> February 16</a:t>
            </a:r>
            <a:r>
              <a:rPr lang="en-US" b="1" baseline="30000" dirty="0"/>
              <a:t>th</a:t>
            </a:r>
            <a:endParaRPr lang="en-US" dirty="0"/>
          </a:p>
          <a:p>
            <a:pPr lvl="1"/>
            <a:r>
              <a:rPr lang="en-US" dirty="0" smtClean="0"/>
              <a:t>PCB Assembly</a:t>
            </a:r>
            <a:endParaRPr lang="en-US" dirty="0"/>
          </a:p>
          <a:p>
            <a:r>
              <a:rPr lang="en-US" b="1" dirty="0"/>
              <a:t>Day 5 </a:t>
            </a:r>
            <a:r>
              <a:rPr lang="mr-IN" b="1" dirty="0"/>
              <a:t>–</a:t>
            </a:r>
            <a:r>
              <a:rPr lang="en-US" b="1" dirty="0"/>
              <a:t> March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Final assembly and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r>
              <a:rPr lang="en-US" dirty="0"/>
              <a:t>Review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49" y="115736"/>
            <a:ext cx="9150118" cy="61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39" y="1532449"/>
            <a:ext cx="3976788" cy="3473061"/>
          </a:xfrm>
          <a:prstGeom prst="roundRect">
            <a:avLst>
              <a:gd name="adj" fmla="val 3517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Hazards and Warnings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/>
          </a:bodyPr>
          <a:lstStyle/>
          <a:p>
            <a:r>
              <a:rPr lang="en-US" dirty="0"/>
              <a:t>Drilling</a:t>
            </a:r>
          </a:p>
          <a:p>
            <a:r>
              <a:rPr lang="en-US" dirty="0"/>
              <a:t>Sharp metal edges</a:t>
            </a:r>
          </a:p>
          <a:p>
            <a:r>
              <a:rPr lang="en-US" dirty="0"/>
              <a:t>Electricity</a:t>
            </a:r>
          </a:p>
          <a:p>
            <a:r>
              <a:rPr lang="en-US" dirty="0"/>
              <a:t>Solder</a:t>
            </a:r>
          </a:p>
          <a:p>
            <a:r>
              <a:rPr lang="en-US" dirty="0"/>
              <a:t>Soldering Iron</a:t>
            </a:r>
          </a:p>
          <a:p>
            <a:r>
              <a:rPr lang="en-US" b="1" dirty="0"/>
              <a:t>EYE PROTECTION REQUIRED</a:t>
            </a:r>
          </a:p>
        </p:txBody>
      </p:sp>
    </p:spTree>
    <p:extLst>
      <p:ext uri="{BB962C8B-B14F-4D97-AF65-F5344CB8AC3E}">
        <p14:creationId xmlns:p14="http://schemas.microsoft.com/office/powerpoint/2010/main" val="42192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2767" r="13094" b="-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soldering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 very cautious</a:t>
            </a:r>
            <a:endParaRPr lang="en-US" sz="1800" dirty="0" smtClean="0"/>
          </a:p>
          <a:p>
            <a:r>
              <a:rPr lang="en-US" sz="1800" dirty="0" smtClean="0"/>
              <a:t>300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 to 900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F!</a:t>
            </a:r>
          </a:p>
          <a:p>
            <a:r>
              <a:rPr lang="en-US" sz="1800" dirty="0" smtClean="0"/>
              <a:t>Melt and Fuse Metal</a:t>
            </a:r>
          </a:p>
          <a:p>
            <a:r>
              <a:rPr lang="en-US" sz="1800" dirty="0" smtClean="0"/>
              <a:t>Assume entire rod is hot!</a:t>
            </a:r>
          </a:p>
          <a:p>
            <a:r>
              <a:rPr lang="en-US" sz="1800" dirty="0" smtClean="0"/>
              <a:t>Assume it is always 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8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54197" y="457414"/>
            <a:ext cx="4283039" cy="559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Breadboards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Power and ground rows</a:t>
            </a:r>
          </a:p>
          <a:p>
            <a:r>
              <a:rPr lang="en-US" sz="1800" dirty="0" smtClean="0"/>
              <a:t>Columns are connected</a:t>
            </a:r>
          </a:p>
          <a:p>
            <a:r>
              <a:rPr lang="en-US" sz="1800" dirty="0" smtClean="0"/>
              <a:t>Two sides </a:t>
            </a:r>
            <a:r>
              <a:rPr lang="mr-IN" sz="1800" dirty="0" smtClean="0"/>
              <a:t>–</a:t>
            </a:r>
            <a:r>
              <a:rPr lang="en-US" sz="1800" dirty="0" smtClean="0"/>
              <a:t> Gap separated</a:t>
            </a:r>
          </a:p>
          <a:p>
            <a:r>
              <a:rPr lang="en-US" sz="1800" dirty="0" smtClean="0"/>
              <a:t>Grid Layout</a:t>
            </a:r>
          </a:p>
          <a:p>
            <a:r>
              <a:rPr lang="en-US" sz="1800" dirty="0" smtClean="0"/>
              <a:t>Can you Find C:19?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25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-3" b="5171"/>
          <a:stretch/>
        </p:blipFill>
        <p:spPr>
          <a:xfrm>
            <a:off x="7552042" y="2717975"/>
            <a:ext cx="3416888" cy="3240120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r="-3" b="-3"/>
          <a:stretch/>
        </p:blipFill>
        <p:spPr>
          <a:xfrm>
            <a:off x="7552042" y="609600"/>
            <a:ext cx="3416888" cy="2057399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Printed Circuit Boards (PCB)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 dirty="0"/>
              <a:t>Similar to breadboard grid layout</a:t>
            </a:r>
          </a:p>
          <a:p>
            <a:r>
              <a:rPr lang="en-US" dirty="0"/>
              <a:t>Columns are </a:t>
            </a:r>
            <a:r>
              <a:rPr lang="en-US" b="1" dirty="0"/>
              <a:t>NOT</a:t>
            </a:r>
            <a:r>
              <a:rPr lang="en-US" dirty="0"/>
              <a:t> connected</a:t>
            </a:r>
          </a:p>
          <a:p>
            <a:r>
              <a:rPr lang="en-US" dirty="0"/>
              <a:t>Prototyping</a:t>
            </a:r>
          </a:p>
          <a:p>
            <a:r>
              <a:rPr lang="en-US" dirty="0"/>
              <a:t>Solder to copper pads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4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145</TotalTime>
  <Words>403</Words>
  <Application>Microsoft Macintosh PowerPoint</Application>
  <PresentationFormat>Widescreen</PresentationFormat>
  <Paragraphs>115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Century Gothic</vt:lpstr>
      <vt:lpstr>Mangal</vt:lpstr>
      <vt:lpstr>Wingdings</vt:lpstr>
      <vt:lpstr>Arial</vt:lpstr>
      <vt:lpstr>Mesh</vt:lpstr>
      <vt:lpstr>DIY weather station</vt:lpstr>
      <vt:lpstr>introduction</vt:lpstr>
      <vt:lpstr>contact</vt:lpstr>
      <vt:lpstr>goals</vt:lpstr>
      <vt:lpstr>Course plan</vt:lpstr>
      <vt:lpstr>Hazards and Warnings</vt:lpstr>
      <vt:lpstr>soldering</vt:lpstr>
      <vt:lpstr>Breadboards</vt:lpstr>
      <vt:lpstr>Printed Circuit Boards (PCB)</vt:lpstr>
      <vt:lpstr>Parts List</vt:lpstr>
      <vt:lpstr>Resistors</vt:lpstr>
      <vt:lpstr>PhotoResistors</vt:lpstr>
      <vt:lpstr>Voltage Division</vt:lpstr>
      <vt:lpstr>BMP280 Sensor</vt:lpstr>
      <vt:lpstr>NodeMCU</vt:lpstr>
      <vt:lpstr>IDE for NodeMCU</vt:lpstr>
      <vt:lpstr>Flashing Firmware</vt:lpstr>
      <vt:lpstr>Thingspeak</vt:lpstr>
      <vt:lpstr>Create thingspeak account</vt:lpstr>
      <vt:lpstr>Test MCU</vt:lpstr>
      <vt:lpstr>Next session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weather station</dc:title>
  <dc:creator>Microsoft Office User</dc:creator>
  <cp:lastModifiedBy>Microsoft Office User</cp:lastModifiedBy>
  <cp:revision>17</cp:revision>
  <dcterms:created xsi:type="dcterms:W3CDTF">2016-12-29T18:09:35Z</dcterms:created>
  <dcterms:modified xsi:type="dcterms:W3CDTF">2016-12-29T20:34:38Z</dcterms:modified>
</cp:coreProperties>
</file>